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9960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65700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一、判断下列短语与图片内容是否相符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)1.play basketball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)2.listen to music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)3.climb mountains 	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)4.play the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1799927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92485" y="304650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92485" y="4209715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92485" y="5385899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8" name="NE6KRG77.eps" descr="id:21474885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17044" y="1367879"/>
            <a:ext cx="1188009" cy="1355354"/>
          </a:xfrm>
          <a:prstGeom prst="rect">
            <a:avLst/>
          </a:prstGeom>
        </p:spPr>
      </p:pic>
      <p:pic>
        <p:nvPicPr>
          <p:cNvPr id="19" name="NE6KRG78.eps" descr="id:21474885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38881" y="2766095"/>
            <a:ext cx="1382195" cy="1164115"/>
          </a:xfrm>
          <a:prstGeom prst="rect">
            <a:avLst/>
          </a:prstGeom>
        </p:spPr>
      </p:pic>
      <p:pic>
        <p:nvPicPr>
          <p:cNvPr id="20" name="NE6KRG79.eps" descr="id:21474885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18287" y="3973072"/>
            <a:ext cx="1606846" cy="1189248"/>
          </a:xfrm>
          <a:prstGeom prst="rect">
            <a:avLst/>
          </a:prstGeom>
        </p:spPr>
      </p:pic>
      <p:pic>
        <p:nvPicPr>
          <p:cNvPr id="21" name="NE6KRG80.eps" descr="id:214748856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20877" y="5181689"/>
            <a:ext cx="1008112" cy="103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1950" y="863194"/>
            <a:ext cx="10807700" cy="4819781"/>
            <a:chOff x="361950" y="666834"/>
            <a:chExt cx="10807700" cy="4819781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666834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grandma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She likes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reading newspapers.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Bob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likes watching TV.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erg13.eps" descr="id:214748862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857381" y="1439887"/>
              <a:ext cx="1866351" cy="2006503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792485" y="203794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92485" y="4375734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NE6KRG82.eps" descr="id:21474885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97141" y="3888159"/>
            <a:ext cx="2016224" cy="193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119845"/>
            <a:ext cx="10807700" cy="4218306"/>
            <a:chOff x="361950" y="1110013"/>
            <a:chExt cx="10807700" cy="421830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11001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brother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likes singing.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What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hobby?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like dancing.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20erg16.eps" descr="id:214748864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09109" y="3287601"/>
              <a:ext cx="2088232" cy="2040718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792485" y="114017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3528119"/>
            <a:ext cx="4347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NE6KRG83.eps" descr="id:21474885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79218" y="1007839"/>
            <a:ext cx="2090331" cy="209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918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41581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读一读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Alice is my friend.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Australia. Her father works in a school. He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Her mother is a nurse. She works in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write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email to Alice every week. We are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)1.A.am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)2.A.doctor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C.policeman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)3.A.hospital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B.factory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C.shop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)4.A.a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)5.A.friend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B.friends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C.friendly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33841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4027452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453792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2485" y="5116408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485" y="566001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71</TotalTime>
  <Words>103</Words>
  <Application>Microsoft Office PowerPoint</Application>
  <PresentationFormat>自定义</PresentationFormat>
  <Paragraphs>51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